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61" r:id="rId6"/>
    <p:sldId id="259" r:id="rId7"/>
    <p:sldId id="260" r:id="rId8"/>
    <p:sldId id="262" r:id="rId9"/>
    <p:sldId id="25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19" autoAdjust="0"/>
  </p:normalViewPr>
  <p:slideViewPr>
    <p:cSldViewPr snapToGrid="0">
      <p:cViewPr>
        <p:scale>
          <a:sx n="66" d="100"/>
          <a:sy n="66" d="100"/>
        </p:scale>
        <p:origin x="528" y="7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rsten Weber" userId="24b29fc1dc5d9a27" providerId="LiveId" clId="{A9C065F7-4253-4AD6-9D0F-06DD7E49F328}"/>
    <pc:docChg chg="undo redo custSel modSld">
      <pc:chgData name="Thorsten Weber" userId="24b29fc1dc5d9a27" providerId="LiveId" clId="{A9C065F7-4253-4AD6-9D0F-06DD7E49F328}" dt="2025-07-11T09:49:45.511" v="945" actId="20577"/>
      <pc:docMkLst>
        <pc:docMk/>
      </pc:docMkLst>
      <pc:sldChg chg="modSp mod">
        <pc:chgData name="Thorsten Weber" userId="24b29fc1dc5d9a27" providerId="LiveId" clId="{A9C065F7-4253-4AD6-9D0F-06DD7E49F328}" dt="2025-07-11T09:12:08.573" v="701" actId="113"/>
        <pc:sldMkLst>
          <pc:docMk/>
          <pc:sldMk cId="2475805559" sldId="257"/>
        </pc:sldMkLst>
        <pc:spChg chg="mod">
          <ac:chgData name="Thorsten Weber" userId="24b29fc1dc5d9a27" providerId="LiveId" clId="{A9C065F7-4253-4AD6-9D0F-06DD7E49F328}" dt="2025-07-11T09:12:08.573" v="701" actId="113"/>
          <ac:spMkLst>
            <pc:docMk/>
            <pc:sldMk cId="2475805559" sldId="257"/>
            <ac:spMk id="9" creationId="{67FF81B9-E224-4FB1-A971-48C697B02811}"/>
          </ac:spMkLst>
        </pc:spChg>
      </pc:sldChg>
      <pc:sldChg chg="addSp delSp modSp mod">
        <pc:chgData name="Thorsten Weber" userId="24b29fc1dc5d9a27" providerId="LiveId" clId="{A9C065F7-4253-4AD6-9D0F-06DD7E49F328}" dt="2025-07-11T09:13:53.103" v="737" actId="1036"/>
        <pc:sldMkLst>
          <pc:docMk/>
          <pc:sldMk cId="263784652" sldId="258"/>
        </pc:sldMkLst>
        <pc:spChg chg="mod">
          <ac:chgData name="Thorsten Weber" userId="24b29fc1dc5d9a27" providerId="LiveId" clId="{A9C065F7-4253-4AD6-9D0F-06DD7E49F328}" dt="2025-07-11T09:03:59.356" v="335" actId="207"/>
          <ac:spMkLst>
            <pc:docMk/>
            <pc:sldMk cId="263784652" sldId="258"/>
            <ac:spMk id="2" creationId="{5E562972-3449-42D1-8185-B4BEFD52AB44}"/>
          </ac:spMkLst>
        </pc:spChg>
        <pc:spChg chg="add mod">
          <ac:chgData name="Thorsten Weber" userId="24b29fc1dc5d9a27" providerId="LiveId" clId="{A9C065F7-4253-4AD6-9D0F-06DD7E49F328}" dt="2025-07-11T09:13:53.103" v="737" actId="1036"/>
          <ac:spMkLst>
            <pc:docMk/>
            <pc:sldMk cId="263784652" sldId="258"/>
            <ac:spMk id="5" creationId="{8F221101-3BE3-4FC1-B24C-EBF940F6FB9C}"/>
          </ac:spMkLst>
        </pc:spChg>
        <pc:spChg chg="add mod">
          <ac:chgData name="Thorsten Weber" userId="24b29fc1dc5d9a27" providerId="LiveId" clId="{A9C065F7-4253-4AD6-9D0F-06DD7E49F328}" dt="2025-07-11T09:05:28.454" v="339" actId="571"/>
          <ac:spMkLst>
            <pc:docMk/>
            <pc:sldMk cId="263784652" sldId="258"/>
            <ac:spMk id="6" creationId="{C54C3E54-0DD9-45E4-8E72-89D21EE58C0D}"/>
          </ac:spMkLst>
        </pc:spChg>
        <pc:spChg chg="add mod">
          <ac:chgData name="Thorsten Weber" userId="24b29fc1dc5d9a27" providerId="LiveId" clId="{A9C065F7-4253-4AD6-9D0F-06DD7E49F328}" dt="2025-07-11T09:13:53.103" v="737" actId="1036"/>
          <ac:spMkLst>
            <pc:docMk/>
            <pc:sldMk cId="263784652" sldId="258"/>
            <ac:spMk id="7" creationId="{4B5D00A8-E471-4374-8620-E5611F9C3D3A}"/>
          </ac:spMkLst>
        </pc:spChg>
        <pc:spChg chg="add mod">
          <ac:chgData name="Thorsten Weber" userId="24b29fc1dc5d9a27" providerId="LiveId" clId="{A9C065F7-4253-4AD6-9D0F-06DD7E49F328}" dt="2025-07-11T09:13:53.103" v="737" actId="1036"/>
          <ac:spMkLst>
            <pc:docMk/>
            <pc:sldMk cId="263784652" sldId="258"/>
            <ac:spMk id="8" creationId="{C8010E5B-593E-4EBF-9A23-086F97098966}"/>
          </ac:spMkLst>
        </pc:spChg>
        <pc:spChg chg="add mod">
          <ac:chgData name="Thorsten Weber" userId="24b29fc1dc5d9a27" providerId="LiveId" clId="{A9C065F7-4253-4AD6-9D0F-06DD7E49F328}" dt="2025-07-11T09:13:53.103" v="737" actId="1036"/>
          <ac:spMkLst>
            <pc:docMk/>
            <pc:sldMk cId="263784652" sldId="258"/>
            <ac:spMk id="9" creationId="{0701778E-8721-4FFB-8C17-E023114D806A}"/>
          </ac:spMkLst>
        </pc:spChg>
        <pc:graphicFrameChg chg="del">
          <ac:chgData name="Thorsten Weber" userId="24b29fc1dc5d9a27" providerId="LiveId" clId="{A9C065F7-4253-4AD6-9D0F-06DD7E49F328}" dt="2025-07-11T09:04:52.132" v="337" actId="478"/>
          <ac:graphicFrameMkLst>
            <pc:docMk/>
            <pc:sldMk cId="263784652" sldId="258"/>
            <ac:graphicFrameMk id="4" creationId="{FF3F0D82-0AA6-45C3-8367-955CBFA02ED6}"/>
          </ac:graphicFrameMkLst>
        </pc:graphicFrameChg>
      </pc:sldChg>
      <pc:sldChg chg="addSp modSp mod">
        <pc:chgData name="Thorsten Weber" userId="24b29fc1dc5d9a27" providerId="LiveId" clId="{A9C065F7-4253-4AD6-9D0F-06DD7E49F328}" dt="2025-07-11T09:49:45.511" v="945" actId="20577"/>
        <pc:sldMkLst>
          <pc:docMk/>
          <pc:sldMk cId="2580810148" sldId="259"/>
        </pc:sldMkLst>
        <pc:spChg chg="mod">
          <ac:chgData name="Thorsten Weber" userId="24b29fc1dc5d9a27" providerId="LiveId" clId="{A9C065F7-4253-4AD6-9D0F-06DD7E49F328}" dt="2025-07-11T09:19:33.708" v="738" actId="207"/>
          <ac:spMkLst>
            <pc:docMk/>
            <pc:sldMk cId="2580810148" sldId="259"/>
            <ac:spMk id="2" creationId="{A1481A57-5140-4D53-884E-E5C83497C126}"/>
          </ac:spMkLst>
        </pc:spChg>
        <pc:spChg chg="add mod">
          <ac:chgData name="Thorsten Weber" userId="24b29fc1dc5d9a27" providerId="LiveId" clId="{A9C065F7-4253-4AD6-9D0F-06DD7E49F328}" dt="2025-07-11T09:49:45.511" v="945" actId="20577"/>
          <ac:spMkLst>
            <pc:docMk/>
            <pc:sldMk cId="2580810148" sldId="259"/>
            <ac:spMk id="5" creationId="{36BAE38A-1524-4356-9548-DF62FC3144E4}"/>
          </ac:spMkLst>
        </pc:spChg>
        <pc:picChg chg="mod">
          <ac:chgData name="Thorsten Weber" userId="24b29fc1dc5d9a27" providerId="LiveId" clId="{A9C065F7-4253-4AD6-9D0F-06DD7E49F328}" dt="2025-07-11T09:48:26.784" v="844" actId="1076"/>
          <ac:picMkLst>
            <pc:docMk/>
            <pc:sldMk cId="2580810148" sldId="259"/>
            <ac:picMk id="4" creationId="{569B02F3-500F-424F-BE92-FCF4E2102A12}"/>
          </ac:picMkLst>
        </pc:picChg>
      </pc:sldChg>
      <pc:sldChg chg="addSp modSp mod">
        <pc:chgData name="Thorsten Weber" userId="24b29fc1dc5d9a27" providerId="LiveId" clId="{A9C065F7-4253-4AD6-9D0F-06DD7E49F328}" dt="2025-07-11T09:46:12.242" v="843" actId="1076"/>
        <pc:sldMkLst>
          <pc:docMk/>
          <pc:sldMk cId="402346728" sldId="260"/>
        </pc:sldMkLst>
        <pc:spChg chg="mod">
          <ac:chgData name="Thorsten Weber" userId="24b29fc1dc5d9a27" providerId="LiveId" clId="{A9C065F7-4253-4AD6-9D0F-06DD7E49F328}" dt="2025-07-11T09:46:12.242" v="843" actId="1076"/>
          <ac:spMkLst>
            <pc:docMk/>
            <pc:sldMk cId="402346728" sldId="260"/>
            <ac:spMk id="2" creationId="{CE5F6239-D036-4EA3-A08F-984990EA4186}"/>
          </ac:spMkLst>
        </pc:spChg>
        <pc:spChg chg="mod">
          <ac:chgData name="Thorsten Weber" userId="24b29fc1dc5d9a27" providerId="LiveId" clId="{A9C065F7-4253-4AD6-9D0F-06DD7E49F328}" dt="2025-07-11T09:06:46.025" v="406" actId="20577"/>
          <ac:spMkLst>
            <pc:docMk/>
            <pc:sldMk cId="402346728" sldId="260"/>
            <ac:spMk id="30" creationId="{E59BE3FA-C962-4808-BAC5-0B3908B2F4E6}"/>
          </ac:spMkLst>
        </pc:spChg>
        <pc:spChg chg="mod">
          <ac:chgData name="Thorsten Weber" userId="24b29fc1dc5d9a27" providerId="LiveId" clId="{A9C065F7-4253-4AD6-9D0F-06DD7E49F328}" dt="2025-07-11T09:45:21.496" v="829" actId="1076"/>
          <ac:spMkLst>
            <pc:docMk/>
            <pc:sldMk cId="402346728" sldId="260"/>
            <ac:spMk id="32" creationId="{734435F9-DF70-4B8A-86C6-F77901A6D26C}"/>
          </ac:spMkLst>
        </pc:spChg>
        <pc:spChg chg="mod">
          <ac:chgData name="Thorsten Weber" userId="24b29fc1dc5d9a27" providerId="LiveId" clId="{A9C065F7-4253-4AD6-9D0F-06DD7E49F328}" dt="2025-07-11T08:47:49.023" v="4" actId="20577"/>
          <ac:spMkLst>
            <pc:docMk/>
            <pc:sldMk cId="402346728" sldId="260"/>
            <ac:spMk id="37" creationId="{B4D96E92-E909-4A7B-9411-FDBE56B6DF37}"/>
          </ac:spMkLst>
        </pc:spChg>
        <pc:spChg chg="mod">
          <ac:chgData name="Thorsten Weber" userId="24b29fc1dc5d9a27" providerId="LiveId" clId="{A9C065F7-4253-4AD6-9D0F-06DD7E49F328}" dt="2025-07-11T08:47:34.241" v="2" actId="20577"/>
          <ac:spMkLst>
            <pc:docMk/>
            <pc:sldMk cId="402346728" sldId="260"/>
            <ac:spMk id="38" creationId="{F64B3BE1-3E61-4C39-82A0-C553EEFFF422}"/>
          </ac:spMkLst>
        </pc:spChg>
        <pc:spChg chg="add mod">
          <ac:chgData name="Thorsten Weber" userId="24b29fc1dc5d9a27" providerId="LiveId" clId="{A9C065F7-4253-4AD6-9D0F-06DD7E49F328}" dt="2025-07-11T09:44:16.931" v="760" actId="164"/>
          <ac:spMkLst>
            <pc:docMk/>
            <pc:sldMk cId="402346728" sldId="260"/>
            <ac:spMk id="39" creationId="{7511C34D-2699-467E-BA69-065BA7A3DF09}"/>
          </ac:spMkLst>
        </pc:spChg>
        <pc:spChg chg="add mod">
          <ac:chgData name="Thorsten Weber" userId="24b29fc1dc5d9a27" providerId="LiveId" clId="{A9C065F7-4253-4AD6-9D0F-06DD7E49F328}" dt="2025-07-11T09:44:16.931" v="760" actId="164"/>
          <ac:spMkLst>
            <pc:docMk/>
            <pc:sldMk cId="402346728" sldId="260"/>
            <ac:spMk id="40" creationId="{4DD0CFA3-8ADD-40A7-B4CE-84E5B19B3932}"/>
          </ac:spMkLst>
        </pc:spChg>
        <pc:spChg chg="add mod">
          <ac:chgData name="Thorsten Weber" userId="24b29fc1dc5d9a27" providerId="LiveId" clId="{A9C065F7-4253-4AD6-9D0F-06DD7E49F328}" dt="2025-07-11T09:44:16.931" v="760" actId="164"/>
          <ac:spMkLst>
            <pc:docMk/>
            <pc:sldMk cId="402346728" sldId="260"/>
            <ac:spMk id="41" creationId="{5C55E1A6-E53C-431D-92C7-B278285F10CB}"/>
          </ac:spMkLst>
        </pc:spChg>
        <pc:spChg chg="add mod">
          <ac:chgData name="Thorsten Weber" userId="24b29fc1dc5d9a27" providerId="LiveId" clId="{A9C065F7-4253-4AD6-9D0F-06DD7E49F328}" dt="2025-07-11T09:44:16.931" v="760" actId="164"/>
          <ac:spMkLst>
            <pc:docMk/>
            <pc:sldMk cId="402346728" sldId="260"/>
            <ac:spMk id="42" creationId="{48DB4E74-2390-48E8-9648-79DE07BC76D1}"/>
          </ac:spMkLst>
        </pc:spChg>
        <pc:spChg chg="add mod ord">
          <ac:chgData name="Thorsten Weber" userId="24b29fc1dc5d9a27" providerId="LiveId" clId="{A9C065F7-4253-4AD6-9D0F-06DD7E49F328}" dt="2025-07-11T09:46:05.204" v="840" actId="164"/>
          <ac:spMkLst>
            <pc:docMk/>
            <pc:sldMk cId="402346728" sldId="260"/>
            <ac:spMk id="44" creationId="{8074A8E2-70C9-4A9A-BB51-4135416396AA}"/>
          </ac:spMkLst>
        </pc:spChg>
        <pc:spChg chg="add mod">
          <ac:chgData name="Thorsten Weber" userId="24b29fc1dc5d9a27" providerId="LiveId" clId="{A9C065F7-4253-4AD6-9D0F-06DD7E49F328}" dt="2025-07-11T09:46:05.204" v="840" actId="164"/>
          <ac:spMkLst>
            <pc:docMk/>
            <pc:sldMk cId="402346728" sldId="260"/>
            <ac:spMk id="45" creationId="{22CE0B53-B21A-4104-8E5D-73068AD1837D}"/>
          </ac:spMkLst>
        </pc:spChg>
        <pc:grpChg chg="mod">
          <ac:chgData name="Thorsten Weber" userId="24b29fc1dc5d9a27" providerId="LiveId" clId="{A9C065F7-4253-4AD6-9D0F-06DD7E49F328}" dt="2025-07-11T09:44:16.931" v="760" actId="164"/>
          <ac:grpSpMkLst>
            <pc:docMk/>
            <pc:sldMk cId="402346728" sldId="260"/>
            <ac:grpSpMk id="31" creationId="{1A7DC143-ACB2-427F-9D05-53B83F2851C2}"/>
          </ac:grpSpMkLst>
        </pc:grpChg>
        <pc:grpChg chg="add mod">
          <ac:chgData name="Thorsten Weber" userId="24b29fc1dc5d9a27" providerId="LiveId" clId="{A9C065F7-4253-4AD6-9D0F-06DD7E49F328}" dt="2025-07-11T09:44:19.768" v="761" actId="1076"/>
          <ac:grpSpMkLst>
            <pc:docMk/>
            <pc:sldMk cId="402346728" sldId="260"/>
            <ac:grpSpMk id="43" creationId="{A7138165-F190-46B9-AB75-335226C33449}"/>
          </ac:grpSpMkLst>
        </pc:grpChg>
        <pc:grpChg chg="add mod">
          <ac:chgData name="Thorsten Weber" userId="24b29fc1dc5d9a27" providerId="LiveId" clId="{A9C065F7-4253-4AD6-9D0F-06DD7E49F328}" dt="2025-07-11T09:46:09.205" v="841" actId="1076"/>
          <ac:grpSpMkLst>
            <pc:docMk/>
            <pc:sldMk cId="402346728" sldId="260"/>
            <ac:grpSpMk id="46" creationId="{640B2572-6C7C-4F2F-9710-A8C3A3199F7D}"/>
          </ac:grpSpMkLst>
        </pc:grpChg>
        <pc:picChg chg="mod">
          <ac:chgData name="Thorsten Weber" userId="24b29fc1dc5d9a27" providerId="LiveId" clId="{A9C065F7-4253-4AD6-9D0F-06DD7E49F328}" dt="2025-07-11T09:39:41.693" v="739" actId="1035"/>
          <ac:picMkLst>
            <pc:docMk/>
            <pc:sldMk cId="402346728" sldId="260"/>
            <ac:picMk id="28" creationId="{8E88384D-84A2-48FA-B375-841FCD6806A4}"/>
          </ac:picMkLst>
        </pc:picChg>
      </pc:sldChg>
      <pc:sldChg chg="addSp delSp modSp mod">
        <pc:chgData name="Thorsten Weber" userId="24b29fc1dc5d9a27" providerId="LiveId" clId="{A9C065F7-4253-4AD6-9D0F-06DD7E49F328}" dt="2025-07-11T09:04:12.492" v="336" actId="207"/>
        <pc:sldMkLst>
          <pc:docMk/>
          <pc:sldMk cId="1177818864" sldId="261"/>
        </pc:sldMkLst>
        <pc:spChg chg="mod">
          <ac:chgData name="Thorsten Weber" userId="24b29fc1dc5d9a27" providerId="LiveId" clId="{A9C065F7-4253-4AD6-9D0F-06DD7E49F328}" dt="2025-07-11T09:04:12.492" v="336" actId="207"/>
          <ac:spMkLst>
            <pc:docMk/>
            <pc:sldMk cId="1177818864" sldId="261"/>
            <ac:spMk id="2" creationId="{E96A2035-B94B-412B-B919-C7F09E964C61}"/>
          </ac:spMkLst>
        </pc:spChg>
        <pc:spChg chg="del">
          <ac:chgData name="Thorsten Weber" userId="24b29fc1dc5d9a27" providerId="LiveId" clId="{A9C065F7-4253-4AD6-9D0F-06DD7E49F328}" dt="2025-07-11T08:50:21.529" v="5" actId="478"/>
          <ac:spMkLst>
            <pc:docMk/>
            <pc:sldMk cId="1177818864" sldId="261"/>
            <ac:spMk id="3" creationId="{581DA465-EAD5-46AD-81BD-F1640109CD87}"/>
          </ac:spMkLst>
        </pc:spChg>
        <pc:spChg chg="add mod">
          <ac:chgData name="Thorsten Weber" userId="24b29fc1dc5d9a27" providerId="LiveId" clId="{A9C065F7-4253-4AD6-9D0F-06DD7E49F328}" dt="2025-07-11T08:54:22.927" v="14" actId="207"/>
          <ac:spMkLst>
            <pc:docMk/>
            <pc:sldMk cId="1177818864" sldId="261"/>
            <ac:spMk id="9" creationId="{1090DC70-16CA-4C98-AF45-F031C4B7BADE}"/>
          </ac:spMkLst>
        </pc:spChg>
        <pc:spChg chg="add mod">
          <ac:chgData name="Thorsten Weber" userId="24b29fc1dc5d9a27" providerId="LiveId" clId="{A9C065F7-4253-4AD6-9D0F-06DD7E49F328}" dt="2025-07-11T08:57:32.553" v="82" actId="113"/>
          <ac:spMkLst>
            <pc:docMk/>
            <pc:sldMk cId="1177818864" sldId="261"/>
            <ac:spMk id="18" creationId="{2C32990C-0263-4B2F-B9EF-79FB6FA54AD8}"/>
          </ac:spMkLst>
        </pc:spChg>
        <pc:picChg chg="add del mod">
          <ac:chgData name="Thorsten Weber" userId="24b29fc1dc5d9a27" providerId="LiveId" clId="{A9C065F7-4253-4AD6-9D0F-06DD7E49F328}" dt="2025-07-11T08:50:23.859" v="7"/>
          <ac:picMkLst>
            <pc:docMk/>
            <pc:sldMk cId="1177818864" sldId="261"/>
            <ac:picMk id="4" creationId="{2F3663C8-0421-4E7E-9AC6-365345D673C0}"/>
          </ac:picMkLst>
        </pc:picChg>
        <pc:picChg chg="add mod">
          <ac:chgData name="Thorsten Weber" userId="24b29fc1dc5d9a27" providerId="LiveId" clId="{A9C065F7-4253-4AD6-9D0F-06DD7E49F328}" dt="2025-07-11T08:56:35.379" v="28"/>
          <ac:picMkLst>
            <pc:docMk/>
            <pc:sldMk cId="1177818864" sldId="261"/>
            <ac:picMk id="6" creationId="{E83E66AA-A63E-43AF-AA3B-1C46949C3797}"/>
          </ac:picMkLst>
        </pc:picChg>
        <pc:picChg chg="add mod">
          <ac:chgData name="Thorsten Weber" userId="24b29fc1dc5d9a27" providerId="LiveId" clId="{A9C065F7-4253-4AD6-9D0F-06DD7E49F328}" dt="2025-07-11T08:54:08.723" v="11" actId="1076"/>
          <ac:picMkLst>
            <pc:docMk/>
            <pc:sldMk cId="1177818864" sldId="261"/>
            <ac:picMk id="8" creationId="{509D35E7-BF18-48CF-86D8-6A07BF6E33E4}"/>
          </ac:picMkLst>
        </pc:picChg>
        <pc:cxnChg chg="add del mod">
          <ac:chgData name="Thorsten Weber" userId="24b29fc1dc5d9a27" providerId="LiveId" clId="{A9C065F7-4253-4AD6-9D0F-06DD7E49F328}" dt="2025-07-11T08:55:30.259" v="18" actId="478"/>
          <ac:cxnSpMkLst>
            <pc:docMk/>
            <pc:sldMk cId="1177818864" sldId="261"/>
            <ac:cxnSpMk id="11" creationId="{339027D4-FD38-4776-91FE-C2F26EA0042E}"/>
          </ac:cxnSpMkLst>
        </pc:cxnChg>
        <pc:cxnChg chg="add mod ord">
          <ac:chgData name="Thorsten Weber" userId="24b29fc1dc5d9a27" providerId="LiveId" clId="{A9C065F7-4253-4AD6-9D0F-06DD7E49F328}" dt="2025-07-11T08:56:56.592" v="30" actId="14100"/>
          <ac:cxnSpMkLst>
            <pc:docMk/>
            <pc:sldMk cId="1177818864" sldId="261"/>
            <ac:cxnSpMk id="13" creationId="{1A2BB076-6B50-44A8-B2B1-7E75A1EFE914}"/>
          </ac:cxnSpMkLst>
        </pc:cxnChg>
      </pc:sldChg>
      <pc:sldChg chg="modSp mod">
        <pc:chgData name="Thorsten Weber" userId="24b29fc1dc5d9a27" providerId="LiveId" clId="{A9C065F7-4253-4AD6-9D0F-06DD7E49F328}" dt="2025-07-11T09:40:47.578" v="754" actId="20577"/>
        <pc:sldMkLst>
          <pc:docMk/>
          <pc:sldMk cId="1459981072" sldId="262"/>
        </pc:sldMkLst>
        <pc:spChg chg="mod">
          <ac:chgData name="Thorsten Weber" userId="24b29fc1dc5d9a27" providerId="LiveId" clId="{A9C065F7-4253-4AD6-9D0F-06DD7E49F328}" dt="2025-07-11T09:40:04.458" v="750" actId="207"/>
          <ac:spMkLst>
            <pc:docMk/>
            <pc:sldMk cId="1459981072" sldId="262"/>
            <ac:spMk id="2" creationId="{DD5D7295-ABA4-4A73-817D-314685A841FE}"/>
          </ac:spMkLst>
        </pc:spChg>
        <pc:spChg chg="mod">
          <ac:chgData name="Thorsten Weber" userId="24b29fc1dc5d9a27" providerId="LiveId" clId="{A9C065F7-4253-4AD6-9D0F-06DD7E49F328}" dt="2025-07-11T09:40:47.578" v="754" actId="20577"/>
          <ac:spMkLst>
            <pc:docMk/>
            <pc:sldMk cId="1459981072" sldId="262"/>
            <ac:spMk id="3" creationId="{681CB7A7-AFAA-487C-ACCC-ACE9C646659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7/11/2025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298C4D-F426-4202-8430-AD19F6DDB6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8320"/>
          <a:stretch/>
        </p:blipFill>
        <p:spPr>
          <a:xfrm>
            <a:off x="10013077" y="0"/>
            <a:ext cx="2184224" cy="109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7/11/2025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8D7C35-1BF8-4451-998D-60877B36BA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8320"/>
          <a:stretch/>
        </p:blipFill>
        <p:spPr>
          <a:xfrm>
            <a:off x="10013077" y="0"/>
            <a:ext cx="2184224" cy="109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7/11/2025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B83665-94B0-4E71-89FD-65D3C7CC5C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8320"/>
          <a:stretch/>
        </p:blipFill>
        <p:spPr>
          <a:xfrm>
            <a:off x="10013077" y="0"/>
            <a:ext cx="2184224" cy="109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7/11/2025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C79DC8-D8EB-483B-91C8-ACE8F3E79D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8320"/>
          <a:stretch/>
        </p:blipFill>
        <p:spPr>
          <a:xfrm>
            <a:off x="10013077" y="0"/>
            <a:ext cx="2184224" cy="109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7/11/2025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AC6C89-3686-47B5-8D3C-90989CBE73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8320"/>
          <a:stretch/>
        </p:blipFill>
        <p:spPr>
          <a:xfrm>
            <a:off x="10013077" y="0"/>
            <a:ext cx="2184224" cy="109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7/11/2025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A32C12-B03F-4B05-A7FA-931182A411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8320"/>
          <a:stretch/>
        </p:blipFill>
        <p:spPr>
          <a:xfrm>
            <a:off x="10013077" y="0"/>
            <a:ext cx="2184224" cy="109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7/11/2025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E7CF58-0A96-48DF-BC6A-ADBE15A724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8320"/>
          <a:stretch/>
        </p:blipFill>
        <p:spPr>
          <a:xfrm>
            <a:off x="10013077" y="0"/>
            <a:ext cx="2184224" cy="109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7/11/2025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D30BC0-2390-49F5-B6F7-51CFD36DFA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8320"/>
          <a:stretch/>
        </p:blipFill>
        <p:spPr>
          <a:xfrm>
            <a:off x="10013077" y="0"/>
            <a:ext cx="2184224" cy="109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7/11/2025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7DFE72-0A14-4200-A5CA-BA99F29884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8320"/>
          <a:stretch/>
        </p:blipFill>
        <p:spPr>
          <a:xfrm>
            <a:off x="10013077" y="0"/>
            <a:ext cx="2184224" cy="109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7/11/2025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2F36D6-43B4-401A-8D99-4F3B0687A8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8320"/>
          <a:stretch/>
        </p:blipFill>
        <p:spPr>
          <a:xfrm>
            <a:off x="10013077" y="0"/>
            <a:ext cx="2184224" cy="109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7/11/2025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52DECE-6B39-45F3-A81A-C88FF304D2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8320"/>
          <a:stretch/>
        </p:blipFill>
        <p:spPr>
          <a:xfrm>
            <a:off x="10013077" y="0"/>
            <a:ext cx="2184224" cy="109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7/11/2025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Customer retention </a:t>
            </a:r>
            <a:r>
              <a:rPr lang="en-US" dirty="0"/>
              <a:t>program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Project results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58"/>
          <a:stretch/>
        </p:blipFill>
        <p:spPr>
          <a:xfrm>
            <a:off x="448733" y="3081867"/>
            <a:ext cx="11260667" cy="2755702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7FF81B9-E224-4FB1-A971-48C697B02811}"/>
              </a:ext>
            </a:extLst>
          </p:cNvPr>
          <p:cNvSpPr txBox="1">
            <a:spLocks/>
          </p:cNvSpPr>
          <p:nvPr/>
        </p:nvSpPr>
        <p:spPr>
          <a:xfrm>
            <a:off x="581194" y="6178163"/>
            <a:ext cx="10993546" cy="4457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Thorsten weber – data analyst – 2025-07-11</a:t>
            </a:r>
          </a:p>
        </p:txBody>
      </p:sp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A2035-B94B-412B-B919-C7F09E964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Travel Tide </a:t>
            </a:r>
            <a:r>
              <a:rPr lang="de-DE" dirty="0" err="1">
                <a:solidFill>
                  <a:schemeClr val="accent1"/>
                </a:solidFill>
              </a:rPr>
              <a:t>has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been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very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successful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/>
              <a:t>in </a:t>
            </a:r>
            <a:r>
              <a:rPr lang="de-DE" dirty="0" err="1"/>
              <a:t>attracting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generating</a:t>
            </a:r>
            <a:r>
              <a:rPr lang="de-DE" dirty="0"/>
              <a:t> </a:t>
            </a:r>
            <a:r>
              <a:rPr lang="de-DE" dirty="0" err="1"/>
              <a:t>hypter</a:t>
            </a:r>
            <a:r>
              <a:rPr lang="de-DE" dirty="0"/>
              <a:t>-Growth – </a:t>
            </a:r>
            <a:r>
              <a:rPr lang="de-DE" dirty="0" err="1">
                <a:solidFill>
                  <a:schemeClr val="accent1"/>
                </a:solidFill>
              </a:rPr>
              <a:t>until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recently</a:t>
            </a:r>
            <a:r>
              <a:rPr lang="de-DE" dirty="0">
                <a:solidFill>
                  <a:schemeClr val="accent1"/>
                </a:solidFill>
              </a:rPr>
              <a:t>.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3E66AA-A63E-43AF-AA3B-1C46949C3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691" y="2052331"/>
            <a:ext cx="8997714" cy="43068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9D35E7-BF18-48CF-86D8-6A07BF6E3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876" y="6396035"/>
            <a:ext cx="4172532" cy="32389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090DC70-16CA-4C98-AF45-F031C4B7BADE}"/>
              </a:ext>
            </a:extLst>
          </p:cNvPr>
          <p:cNvSpPr/>
          <p:nvPr/>
        </p:nvSpPr>
        <p:spPr>
          <a:xfrm>
            <a:off x="4385187" y="4060723"/>
            <a:ext cx="3952568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2BB076-6B50-44A8-B2B1-7E75A1EFE914}"/>
              </a:ext>
            </a:extLst>
          </p:cNvPr>
          <p:cNvCxnSpPr>
            <a:cxnSpLocks/>
          </p:cNvCxnSpPr>
          <p:nvPr/>
        </p:nvCxnSpPr>
        <p:spPr>
          <a:xfrm>
            <a:off x="8032955" y="2467897"/>
            <a:ext cx="2119450" cy="636339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32990C-0263-4B2F-B9EF-79FB6FA54AD8}"/>
              </a:ext>
            </a:extLst>
          </p:cNvPr>
          <p:cNvSpPr txBox="1"/>
          <p:nvPr/>
        </p:nvSpPr>
        <p:spPr>
          <a:xfrm>
            <a:off x="10152405" y="2801964"/>
            <a:ext cx="1360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solidFill>
                  <a:schemeClr val="accent1"/>
                </a:solidFill>
              </a:rPr>
              <a:t>Downwards</a:t>
            </a:r>
            <a:r>
              <a:rPr lang="de-DE" b="1" dirty="0">
                <a:solidFill>
                  <a:schemeClr val="accent1"/>
                </a:solidFill>
              </a:rPr>
              <a:t>-</a:t>
            </a:r>
            <a:br>
              <a:rPr lang="de-DE" b="1" dirty="0">
                <a:solidFill>
                  <a:schemeClr val="accent1"/>
                </a:solidFill>
              </a:rPr>
            </a:br>
            <a:r>
              <a:rPr lang="de-DE" b="1" dirty="0" err="1">
                <a:solidFill>
                  <a:schemeClr val="accent1"/>
                </a:solidFill>
              </a:rPr>
              <a:t>trend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818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1A57-5140-4D53-884E-E5C83497C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/>
                </a:solidFill>
              </a:rPr>
              <a:t>newly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acquired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users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book</a:t>
            </a:r>
            <a:r>
              <a:rPr lang="de-DE" dirty="0"/>
              <a:t> and </a:t>
            </a:r>
            <a:r>
              <a:rPr lang="de-DE" dirty="0" err="1"/>
              <a:t>worse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/>
                </a:solidFill>
              </a:rPr>
              <a:t>don‘t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return</a:t>
            </a:r>
            <a:r>
              <a:rPr lang="de-DE" dirty="0">
                <a:solidFill>
                  <a:schemeClr val="accent1"/>
                </a:solidFill>
              </a:rPr>
              <a:t>. </a:t>
            </a:r>
            <a:r>
              <a:rPr lang="de-DE" dirty="0"/>
              <a:t>Soon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bucket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empty</a:t>
            </a:r>
            <a:r>
              <a:rPr lang="de-DE" dirty="0"/>
              <a:t>.</a:t>
            </a: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69B02F3-500F-424F-BE92-FCF4E2102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51" y="2081218"/>
            <a:ext cx="3419060" cy="423243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6BAE38A-1524-4356-9548-DF62FC314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322" y="2225114"/>
            <a:ext cx="6911485" cy="363448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1 million active users in 2013 </a:t>
            </a:r>
          </a:p>
          <a:p>
            <a:pPr marL="0" indent="0">
              <a:buNone/>
            </a:pPr>
            <a:endParaRPr lang="en-US" sz="4000" dirty="0">
              <a:solidFill>
                <a:schemeClr val="bg1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Only 5700 with +7 sessions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81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F6239-D036-4EA3-A08F-984990EA4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effective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/>
                </a:solidFill>
              </a:rPr>
              <a:t>retention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program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generates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loyalty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individualized</a:t>
            </a:r>
            <a:r>
              <a:rPr lang="de-DE" dirty="0"/>
              <a:t> </a:t>
            </a:r>
            <a:r>
              <a:rPr lang="de-DE" dirty="0" err="1"/>
              <a:t>perks</a:t>
            </a:r>
            <a:r>
              <a:rPr lang="de-DE" dirty="0"/>
              <a:t> and </a:t>
            </a:r>
            <a:r>
              <a:rPr lang="de-DE" dirty="0" err="1"/>
              <a:t>targeted</a:t>
            </a:r>
            <a:r>
              <a:rPr lang="de-DE" dirty="0"/>
              <a:t> </a:t>
            </a:r>
            <a:r>
              <a:rPr lang="de-DE" dirty="0" err="1"/>
              <a:t>communication</a:t>
            </a:r>
            <a:r>
              <a:rPr lang="de-DE" dirty="0"/>
              <a:t>.</a:t>
            </a:r>
            <a:endParaRPr lang="en-US" dirty="0"/>
          </a:p>
        </p:txBody>
      </p:sp>
      <p:pic>
        <p:nvPicPr>
          <p:cNvPr id="27" name="Content Placeholder 26" descr="Bank with solid fill">
            <a:extLst>
              <a:ext uri="{FF2B5EF4-FFF2-40B4-BE49-F238E27FC236}">
                <a16:creationId xmlns:a16="http://schemas.microsoft.com/office/drawing/2014/main" id="{BB172792-0104-4384-869C-3E9A76785E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324" b="22703"/>
          <a:stretch/>
        </p:blipFill>
        <p:spPr>
          <a:xfrm>
            <a:off x="448376" y="3706761"/>
            <a:ext cx="2447413" cy="984511"/>
          </a:xfrm>
        </p:spPr>
      </p:pic>
      <p:pic>
        <p:nvPicPr>
          <p:cNvPr id="28" name="Content Placeholder 26" descr="Bank with solid fill">
            <a:extLst>
              <a:ext uri="{FF2B5EF4-FFF2-40B4-BE49-F238E27FC236}">
                <a16:creationId xmlns:a16="http://schemas.microsoft.com/office/drawing/2014/main" id="{8E88384D-84A2-48FA-B375-841FCD6806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75136"/>
          <a:stretch/>
        </p:blipFill>
        <p:spPr>
          <a:xfrm>
            <a:off x="448374" y="4709210"/>
            <a:ext cx="2447413" cy="608525"/>
          </a:xfrm>
          <a:prstGeom prst="rect">
            <a:avLst/>
          </a:prstGeom>
        </p:spPr>
      </p:pic>
      <p:pic>
        <p:nvPicPr>
          <p:cNvPr id="29" name="Content Placeholder 26" descr="Bank with solid fill">
            <a:extLst>
              <a:ext uri="{FF2B5EF4-FFF2-40B4-BE49-F238E27FC236}">
                <a16:creationId xmlns:a16="http://schemas.microsoft.com/office/drawing/2014/main" id="{0D532037-650C-4D31-B0B5-81BEAE53543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64137"/>
          <a:stretch/>
        </p:blipFill>
        <p:spPr>
          <a:xfrm>
            <a:off x="448375" y="2801284"/>
            <a:ext cx="2447413" cy="87770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9BE3FA-C962-4808-BAC5-0B3908B2F4E6}"/>
              </a:ext>
            </a:extLst>
          </p:cNvPr>
          <p:cNvSpPr txBox="1"/>
          <p:nvPr/>
        </p:nvSpPr>
        <p:spPr>
          <a:xfrm>
            <a:off x="848961" y="2139105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</a:rPr>
              <a:t>Building Blocks</a:t>
            </a:r>
            <a:endParaRPr lang="en-US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4435F9-DF70-4B8A-86C6-F77901A6D26C}"/>
              </a:ext>
            </a:extLst>
          </p:cNvPr>
          <p:cNvSpPr txBox="1"/>
          <p:nvPr/>
        </p:nvSpPr>
        <p:spPr>
          <a:xfrm>
            <a:off x="7625810" y="2126404"/>
            <a:ext cx="1384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</a:rPr>
              <a:t>User Groups</a:t>
            </a:r>
            <a:endParaRPr lang="en-US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5D1A0E9-0431-4B89-9D22-9A857A077E5C}"/>
              </a:ext>
            </a:extLst>
          </p:cNvPr>
          <p:cNvSpPr/>
          <p:nvPr/>
        </p:nvSpPr>
        <p:spPr>
          <a:xfrm>
            <a:off x="2802194" y="2618156"/>
            <a:ext cx="322006" cy="322006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B130804-318C-4C66-B275-59F09C18D712}"/>
              </a:ext>
            </a:extLst>
          </p:cNvPr>
          <p:cNvSpPr/>
          <p:nvPr/>
        </p:nvSpPr>
        <p:spPr>
          <a:xfrm>
            <a:off x="2802194" y="4222148"/>
            <a:ext cx="322006" cy="322006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3D32D8-C003-46A2-986D-6719320D5936}"/>
              </a:ext>
            </a:extLst>
          </p:cNvPr>
          <p:cNvSpPr/>
          <p:nvPr/>
        </p:nvSpPr>
        <p:spPr>
          <a:xfrm>
            <a:off x="2802194" y="5804628"/>
            <a:ext cx="322006" cy="322006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79E0B2-8C59-4FE5-B81D-3FE328DCE0F0}"/>
              </a:ext>
            </a:extLst>
          </p:cNvPr>
          <p:cNvSpPr txBox="1"/>
          <p:nvPr/>
        </p:nvSpPr>
        <p:spPr>
          <a:xfrm>
            <a:off x="3175325" y="2561168"/>
            <a:ext cx="1935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Status </a:t>
            </a:r>
            <a:r>
              <a:rPr lang="de-DE" b="1" dirty="0" err="1"/>
              <a:t>Program</a:t>
            </a:r>
            <a:r>
              <a:rPr lang="de-DE" b="1" dirty="0"/>
              <a:t> </a:t>
            </a:r>
            <a:r>
              <a:rPr lang="de-DE" dirty="0"/>
              <a:t>&amp;</a:t>
            </a:r>
            <a:br>
              <a:rPr lang="de-DE" b="1" dirty="0"/>
            </a:br>
            <a:r>
              <a:rPr lang="de-DE" dirty="0" err="1"/>
              <a:t>long</a:t>
            </a:r>
            <a:r>
              <a:rPr lang="de-DE" dirty="0"/>
              <a:t>-term </a:t>
            </a:r>
            <a:r>
              <a:rPr lang="de-DE" dirty="0" err="1"/>
              <a:t>rewards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4D96E92-E909-4A7B-9411-FDBE56B6DF37}"/>
              </a:ext>
            </a:extLst>
          </p:cNvPr>
          <p:cNvSpPr txBox="1"/>
          <p:nvPr/>
        </p:nvSpPr>
        <p:spPr>
          <a:xfrm>
            <a:off x="3175325" y="3822975"/>
            <a:ext cx="21082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Targeted</a:t>
            </a:r>
            <a:r>
              <a:rPr lang="de-DE" b="1" dirty="0"/>
              <a:t> </a:t>
            </a:r>
            <a:r>
              <a:rPr lang="de-DE" b="1" dirty="0" err="1"/>
              <a:t>perks</a:t>
            </a:r>
            <a:r>
              <a:rPr lang="de-DE" b="1" dirty="0"/>
              <a:t> </a:t>
            </a:r>
            <a:r>
              <a:rPr lang="de-DE" dirty="0"/>
              <a:t>&amp;</a:t>
            </a:r>
            <a:br>
              <a:rPr lang="de-DE" b="1" dirty="0"/>
            </a:br>
            <a:r>
              <a:rPr lang="de-DE" dirty="0"/>
              <a:t>1:1 </a:t>
            </a:r>
            <a:r>
              <a:rPr lang="de-DE" dirty="0" err="1"/>
              <a:t>communication</a:t>
            </a:r>
            <a:br>
              <a:rPr lang="de-DE" dirty="0"/>
            </a:br>
            <a:r>
              <a:rPr lang="de-DE" dirty="0" err="1"/>
              <a:t>increases</a:t>
            </a:r>
            <a:r>
              <a:rPr lang="de-DE" dirty="0"/>
              <a:t> </a:t>
            </a:r>
            <a:r>
              <a:rPr lang="de-DE" dirty="0" err="1"/>
              <a:t>recurring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bookings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4B3BE1-3E61-4C39-82A0-C553EEFFF422}"/>
              </a:ext>
            </a:extLst>
          </p:cNvPr>
          <p:cNvSpPr txBox="1"/>
          <p:nvPr/>
        </p:nvSpPr>
        <p:spPr>
          <a:xfrm>
            <a:off x="3175325" y="5642466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Win</a:t>
            </a:r>
            <a:r>
              <a:rPr lang="de-DE" b="1" dirty="0"/>
              <a:t>-back </a:t>
            </a:r>
            <a:r>
              <a:rPr lang="de-DE" dirty="0" err="1"/>
              <a:t>reduces</a:t>
            </a:r>
            <a:br>
              <a:rPr lang="de-DE" dirty="0"/>
            </a:br>
            <a:r>
              <a:rPr lang="de-DE" dirty="0" err="1"/>
              <a:t>cancelation</a:t>
            </a:r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7138165-F190-46B9-AB75-335226C33449}"/>
              </a:ext>
            </a:extLst>
          </p:cNvPr>
          <p:cNvGrpSpPr/>
          <p:nvPr/>
        </p:nvGrpSpPr>
        <p:grpSpPr>
          <a:xfrm>
            <a:off x="6670686" y="2769073"/>
            <a:ext cx="4751011" cy="3519724"/>
            <a:chOff x="6670686" y="2952031"/>
            <a:chExt cx="4751011" cy="351972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A7DC143-ACB2-427F-9D05-53B83F2851C2}"/>
                </a:ext>
              </a:extLst>
            </p:cNvPr>
            <p:cNvGrpSpPr/>
            <p:nvPr/>
          </p:nvGrpSpPr>
          <p:grpSpPr>
            <a:xfrm>
              <a:off x="6670686" y="2952031"/>
              <a:ext cx="4751011" cy="3519724"/>
              <a:chOff x="6359441" y="2123032"/>
              <a:chExt cx="5593388" cy="392358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917AB0C-84B6-47BB-84B6-F285CCE9E9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449" t="47784" r="70590" b="11672"/>
              <a:stretch/>
            </p:blipFill>
            <p:spPr>
              <a:xfrm>
                <a:off x="9599122" y="2123032"/>
                <a:ext cx="968931" cy="135650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02E3AB3-6737-4211-AEE6-D45BFA87D4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33122" t="64191" r="32214" b="1958"/>
              <a:stretch/>
            </p:blipFill>
            <p:spPr>
              <a:xfrm>
                <a:off x="8512849" y="3474876"/>
                <a:ext cx="1245590" cy="1216396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52FCD36-FA86-4B74-92BE-9128AD8A5F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8274" t="48971" r="56600" b="3363"/>
              <a:stretch/>
            </p:blipFill>
            <p:spPr>
              <a:xfrm>
                <a:off x="7586812" y="4607733"/>
                <a:ext cx="968504" cy="1314229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DFA5CDEE-591B-4730-828E-EED6E412A8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32506" t="1104" r="33466" b="59191"/>
              <a:stretch/>
            </p:blipFill>
            <p:spPr>
              <a:xfrm>
                <a:off x="10790251" y="2726569"/>
                <a:ext cx="1162578" cy="1356505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B8A41154-A207-4AE0-B410-DD6B242E50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49712" t="5321" r="4938" b="50814"/>
              <a:stretch/>
            </p:blipFill>
            <p:spPr>
              <a:xfrm>
                <a:off x="6359441" y="3474876"/>
                <a:ext cx="1162578" cy="1216396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4B3FE921-F728-41BB-AD99-17D29501FF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4838" t="4312" r="52907" b="52403"/>
              <a:stretch/>
            </p:blipFill>
            <p:spPr>
              <a:xfrm>
                <a:off x="9002608" y="4770645"/>
                <a:ext cx="1245590" cy="1275969"/>
              </a:xfrm>
              <a:prstGeom prst="rect">
                <a:avLst/>
              </a:prstGeom>
            </p:spPr>
          </p:pic>
          <p:pic>
            <p:nvPicPr>
              <p:cNvPr id="20" name="Graphic 19" descr="Group success with solid fill">
                <a:extLst>
                  <a:ext uri="{FF2B5EF4-FFF2-40B4-BE49-F238E27FC236}">
                    <a16:creationId xmlns:a16="http://schemas.microsoft.com/office/drawing/2014/main" id="{2F6915C2-EED2-49EB-B8B5-8A9DBE4EDE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618749" y="4470778"/>
                <a:ext cx="1112754" cy="1112754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97181BC-9499-4135-91CB-6E03C0A0E4B7}"/>
                  </a:ext>
                </a:extLst>
              </p:cNvPr>
              <p:cNvSpPr txBox="1"/>
              <p:nvPr/>
            </p:nvSpPr>
            <p:spPr>
              <a:xfrm>
                <a:off x="10848416" y="5451923"/>
                <a:ext cx="64998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b="1" dirty="0"/>
                  <a:t>Groups</a:t>
                </a:r>
                <a:endParaRPr lang="en-US" sz="1200" b="1" dirty="0"/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924CE267-1D68-4BC0-AE78-E150C890EA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78167" y="2162030"/>
                <a:ext cx="1129078" cy="1129078"/>
              </a:xfrm>
              <a:prstGeom prst="rect">
                <a:avLst/>
              </a:prstGeom>
            </p:spPr>
          </p:pic>
        </p:grp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511C34D-2699-467E-BA69-065BA7A3DF09}"/>
                </a:ext>
              </a:extLst>
            </p:cNvPr>
            <p:cNvSpPr/>
            <p:nvPr/>
          </p:nvSpPr>
          <p:spPr>
            <a:xfrm>
              <a:off x="11110452" y="5965631"/>
              <a:ext cx="161003" cy="16100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DD0CFA3-8ADD-40A7-B4CE-84E5B19B3932}"/>
                </a:ext>
              </a:extLst>
            </p:cNvPr>
            <p:cNvSpPr/>
            <p:nvPr/>
          </p:nvSpPr>
          <p:spPr>
            <a:xfrm>
              <a:off x="10053194" y="3868037"/>
              <a:ext cx="161003" cy="16100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C55E1A6-E53C-431D-92C7-B278285F10CB}"/>
                </a:ext>
              </a:extLst>
            </p:cNvPr>
            <p:cNvSpPr/>
            <p:nvPr/>
          </p:nvSpPr>
          <p:spPr>
            <a:xfrm>
              <a:off x="7464807" y="4868104"/>
              <a:ext cx="161003" cy="16100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8DB4E74-2390-48E8-9648-79DE07BC76D1}"/>
                </a:ext>
              </a:extLst>
            </p:cNvPr>
            <p:cNvSpPr/>
            <p:nvPr/>
          </p:nvSpPr>
          <p:spPr>
            <a:xfrm>
              <a:off x="7595339" y="6075342"/>
              <a:ext cx="161003" cy="16100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40B2572-6C7C-4F2F-9710-A8C3A3199F7D}"/>
              </a:ext>
            </a:extLst>
          </p:cNvPr>
          <p:cNvGrpSpPr/>
          <p:nvPr/>
        </p:nvGrpSpPr>
        <p:grpSpPr>
          <a:xfrm>
            <a:off x="8915786" y="2126404"/>
            <a:ext cx="2013565" cy="369332"/>
            <a:chOff x="9255020" y="2159635"/>
            <a:chExt cx="2013565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2CE0B53-B21A-4104-8E5D-73068AD1837D}"/>
                </a:ext>
              </a:extLst>
            </p:cNvPr>
            <p:cNvSpPr txBox="1"/>
            <p:nvPr/>
          </p:nvSpPr>
          <p:spPr>
            <a:xfrm>
              <a:off x="9255020" y="2159635"/>
              <a:ext cx="20135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bg1"/>
                  </a:solidFill>
                  <a:highlight>
                    <a:srgbClr val="000000"/>
                  </a:highlight>
                </a:defRPr>
              </a:lvl1pPr>
            </a:lstStyle>
            <a:p>
              <a:r>
                <a:rPr lang="de-DE" dirty="0"/>
                <a:t>    Growth potential</a:t>
              </a:r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074A8E2-70C9-4A9A-BB51-4135416396AA}"/>
                </a:ext>
              </a:extLst>
            </p:cNvPr>
            <p:cNvSpPr/>
            <p:nvPr/>
          </p:nvSpPr>
          <p:spPr>
            <a:xfrm>
              <a:off x="9396784" y="2265578"/>
              <a:ext cx="161003" cy="16100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346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D7295-ABA4-4A73-817D-314685A84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Potential </a:t>
            </a:r>
            <a:r>
              <a:rPr lang="de-DE" dirty="0">
                <a:solidFill>
                  <a:schemeClr val="accent1"/>
                </a:solidFill>
              </a:rPr>
              <a:t>Business Value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outstanding</a:t>
            </a:r>
            <a:br>
              <a:rPr lang="de-DE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CB7A7-AFAA-487C-ACCC-ACE9C6466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+ 3.2 million USD revenue increase</a:t>
            </a:r>
            <a:br>
              <a:rPr lang="en-US" sz="40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</a:br>
            <a:endParaRPr lang="en-US" sz="4000" dirty="0">
              <a:solidFill>
                <a:schemeClr val="bg1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+ 30% customer return 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rates</a:t>
            </a:r>
            <a:r>
              <a:rPr lang="en-US" b="0" dirty="0">
                <a:solidFill>
                  <a:srgbClr val="1F89C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+ 15% spend per order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(cross/upselling)</a:t>
            </a:r>
          </a:p>
          <a:p>
            <a:pPr marL="0" indent="0">
              <a:buNone/>
            </a:pP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+ 20% revenue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uplift </a:t>
            </a:r>
          </a:p>
          <a:p>
            <a:pPr marL="0" indent="0">
              <a:buNone/>
            </a:pPr>
            <a:r>
              <a:rPr lang="en-US" b="0" dirty="0">
                <a:solidFill>
                  <a:srgbClr val="1F89CF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Up to 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50% higher CLV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 Customer acquisition costs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981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</a:t>
            </a:r>
            <a:r>
              <a:rPr lang="en-US" dirty="0"/>
              <a:t>hat’s </a:t>
            </a:r>
            <a:r>
              <a:rPr lang="en-US" dirty="0">
                <a:solidFill>
                  <a:schemeClr val="accent1"/>
                </a:solidFill>
              </a:rPr>
              <a:t>next</a:t>
            </a:r>
            <a:r>
              <a:rPr lang="en-US" dirty="0"/>
              <a:t>?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221101-3BE3-4FC1-B24C-EBF940F6F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5170679" cy="3634486"/>
          </a:xfrm>
        </p:spPr>
        <p:txBody>
          <a:bodyPr anchor="t"/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Conduct 4 week </a:t>
            </a:r>
            <a:r>
              <a:rPr lang="en-US" b="1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pilot study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of program</a:t>
            </a:r>
          </a:p>
          <a:p>
            <a:r>
              <a:rPr lang="en-US" b="1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Optimization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(A/B Tests, user survey)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Set-up </a:t>
            </a:r>
            <a:r>
              <a:rPr lang="en-US" b="1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sourcing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and delivery of perks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Develop Tableau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performance dashboard</a:t>
            </a:r>
          </a:p>
          <a:p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Roll-out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optimized loyalty program</a:t>
            </a:r>
          </a:p>
          <a:p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54C3E54-0DD9-45E4-8E72-89D21EE58C0D}"/>
              </a:ext>
            </a:extLst>
          </p:cNvPr>
          <p:cNvSpPr txBox="1">
            <a:spLocks/>
          </p:cNvSpPr>
          <p:nvPr/>
        </p:nvSpPr>
        <p:spPr>
          <a:xfrm>
            <a:off x="6264237" y="2340864"/>
            <a:ext cx="5170679" cy="3634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5D00A8-E471-4374-8620-E5611F9C3D3A}"/>
              </a:ext>
            </a:extLst>
          </p:cNvPr>
          <p:cNvSpPr txBox="1"/>
          <p:nvPr/>
        </p:nvSpPr>
        <p:spPr>
          <a:xfrm>
            <a:off x="581192" y="1890876"/>
            <a:ext cx="120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highlight>
                  <a:srgbClr val="000000"/>
                </a:highlight>
              </a:rPr>
              <a:t>Next </a:t>
            </a:r>
            <a:r>
              <a:rPr lang="de-DE" b="1" dirty="0" err="1">
                <a:solidFill>
                  <a:schemeClr val="bg1"/>
                </a:solidFill>
                <a:highlight>
                  <a:srgbClr val="000000"/>
                </a:highlight>
              </a:rPr>
              <a:t>steps</a:t>
            </a:r>
            <a:endParaRPr lang="en-US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010E5B-593E-4EBF-9A23-086F97098966}"/>
              </a:ext>
            </a:extLst>
          </p:cNvPr>
          <p:cNvSpPr txBox="1"/>
          <p:nvPr/>
        </p:nvSpPr>
        <p:spPr>
          <a:xfrm>
            <a:off x="6608366" y="1890876"/>
            <a:ext cx="2012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  <a:highlight>
                  <a:srgbClr val="000000"/>
                </a:highlight>
              </a:rPr>
              <a:t>Recommendations</a:t>
            </a:r>
            <a:endParaRPr lang="en-US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0701778E-8721-4FFB-8C17-E023114D806A}"/>
              </a:ext>
            </a:extLst>
          </p:cNvPr>
          <p:cNvSpPr txBox="1">
            <a:spLocks/>
          </p:cNvSpPr>
          <p:nvPr/>
        </p:nvSpPr>
        <p:spPr>
          <a:xfrm>
            <a:off x="6608366" y="2340864"/>
            <a:ext cx="5170679" cy="36344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Introduce bi-yearly customer satisfaction survey</a:t>
            </a:r>
          </a:p>
          <a:p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Address growth potential in underserved target groups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(male, below 20s, families, groups)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Address data anomalies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PoC for RFM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k-means clustering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8465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0</TotalTime>
  <Words>226</Words>
  <Application>Microsoft Office PowerPoint</Application>
  <PresentationFormat>Widescreen</PresentationFormat>
  <Paragraphs>39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Consolas</vt:lpstr>
      <vt:lpstr>Franklin Gothic Book</vt:lpstr>
      <vt:lpstr>Franklin Gothic Demi</vt:lpstr>
      <vt:lpstr>Wingdings 2</vt:lpstr>
      <vt:lpstr>DividendVTI</vt:lpstr>
      <vt:lpstr>Customer retention program</vt:lpstr>
      <vt:lpstr>Travel Tide has been very successful in attracting users generating hypter-Growth – until recently.</vt:lpstr>
      <vt:lpstr>our newly acquired users often don‘t book and worse don‘t return. Soon the bucket could be empty.</vt:lpstr>
      <vt:lpstr>Our effective retention program generates loyalty by individualized perks and targeted communication.</vt:lpstr>
      <vt:lpstr>Potential Business Value is outstanding </vt:lpstr>
      <vt:lpstr>What’s next?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retention program</dc:title>
  <dc:creator>Thorsten Weber</dc:creator>
  <cp:lastModifiedBy>Thorsten Weber</cp:lastModifiedBy>
  <cp:revision>9</cp:revision>
  <dcterms:created xsi:type="dcterms:W3CDTF">2025-07-11T07:57:09Z</dcterms:created>
  <dcterms:modified xsi:type="dcterms:W3CDTF">2025-07-11T09:49:58Z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